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7" r:id="rId2"/>
    <p:sldId id="929" r:id="rId3"/>
    <p:sldId id="911" r:id="rId4"/>
    <p:sldId id="927" r:id="rId5"/>
    <p:sldId id="916" r:id="rId6"/>
    <p:sldId id="920" r:id="rId7"/>
    <p:sldId id="921" r:id="rId8"/>
    <p:sldId id="930" r:id="rId9"/>
    <p:sldId id="905" r:id="rId10"/>
    <p:sldId id="906" r:id="rId11"/>
    <p:sldId id="912" r:id="rId12"/>
    <p:sldId id="913" r:id="rId13"/>
    <p:sldId id="891" r:id="rId14"/>
    <p:sldId id="941" r:id="rId15"/>
    <p:sldId id="914" r:id="rId16"/>
    <p:sldId id="946" r:id="rId17"/>
    <p:sldId id="942" r:id="rId18"/>
    <p:sldId id="943" r:id="rId19"/>
    <p:sldId id="944" r:id="rId20"/>
    <p:sldId id="945" r:id="rId21"/>
    <p:sldId id="938" r:id="rId22"/>
    <p:sldId id="940" r:id="rId23"/>
    <p:sldId id="939" r:id="rId24"/>
    <p:sldId id="958" r:id="rId25"/>
    <p:sldId id="959" r:id="rId26"/>
    <p:sldId id="960" r:id="rId27"/>
    <p:sldId id="961" r:id="rId28"/>
    <p:sldId id="91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18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4592CD-61D8-45D0-BE0B-7213D730E4A9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B12478-6F2F-49BC-86DC-DCA385EB02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0569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906C-3422-9EC9-8DAF-960471475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E821C-A2DD-6932-0579-5D3903C0E2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99AE1-12CC-1C74-2CDF-61439E45C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0A906-8625-4F0A-A8A6-416964AB73DB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1200F-A7C6-B65C-A7B5-08CD24A29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71C53-BE71-768E-0DA1-37A8D975D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4BA4-F964-46BF-A842-960BBD0652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5319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5DAF2-47A3-9BBB-E2A0-7BC77B475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CFB327-EB7A-8F63-5A9B-4C434B45C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549CD-CE1F-EB75-145E-21FC60FA5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0A906-8625-4F0A-A8A6-416964AB73DB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0830A-7CF2-0DB5-2A71-33D97C558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AA6C8-CEB9-70DD-CA56-1C577E4B6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4BA4-F964-46BF-A842-960BBD0652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6885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170964-F7EB-E0AF-2DAA-584C6751EA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1AF480-7B3E-7604-B1E0-596004E42E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06F4E9-4034-2565-25D9-64E95A90B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0A906-8625-4F0A-A8A6-416964AB73DB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C15D5-92A7-48DF-8DBC-64603283E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7A05C-61FB-924A-9024-78A8B2D87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4BA4-F964-46BF-A842-960BBD0652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83139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4434" y="1297218"/>
            <a:ext cx="6735935" cy="42635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687700" y="2194333"/>
            <a:ext cx="5636000" cy="190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75011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849333" y="2577600"/>
            <a:ext cx="8322000" cy="109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1pPr>
            <a:lvl2pPr marL="1219170" lvl="1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2pPr>
            <a:lvl3pPr marL="1828754" lvl="2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3pPr>
            <a:lvl4pPr marL="2438339" lvl="3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4pPr>
            <a:lvl5pPr marL="3047924" lvl="4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5pPr>
            <a:lvl6pPr marL="3657509" lvl="5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6pPr>
            <a:lvl7pPr marL="4267093" lvl="6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7pPr>
            <a:lvl8pPr marL="4876678" lvl="7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8pPr>
            <a:lvl9pPr marL="5486263" lvl="8" indent="-66885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11205845" y="3387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89718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F479B-0466-9970-F8EE-989938F58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517D2-3FEF-8E67-6A80-6A65E2C01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2A118-D59B-C63A-D21D-9A6FBAED1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0A906-8625-4F0A-A8A6-416964AB73DB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F45DB-9209-CA98-11C1-3B7506C2D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B40EC-4DD3-6976-E627-68DA47C33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4BA4-F964-46BF-A842-960BBD0652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2749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6C62B-D6A7-E180-CCCC-9AED691A8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7DBBDE-57FE-5462-4961-99998DEA75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178F02-0917-25DE-3F2E-2E3A82A13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0A906-8625-4F0A-A8A6-416964AB73DB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C9FD8-6C05-BA35-78F3-4950344A9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D03AC-F6A1-8DED-0ADE-336C4C897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4BA4-F964-46BF-A842-960BBD0652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862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2A308-12C9-EF66-B36B-02063125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75C78-EA8B-1C80-6DF6-BB4665F19D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04B8F6-C177-C978-A54E-4C7DC35D6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D9E537-CA7F-2B31-91F6-810BBF867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0A906-8625-4F0A-A8A6-416964AB73DB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818FEA-88B0-7351-6EA2-ABBB8B9F8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CAF23F-C6D5-17D5-7188-82B679CE2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4BA4-F964-46BF-A842-960BBD0652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1928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24EB2-EF1C-2329-BCD1-7459B672B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3893C-CDAA-D4F6-55AD-D8FFCAB49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5C68BA-9409-5297-0D68-7F1CE9ED32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D6BCD4-38A6-6C4C-B4EC-0566E35305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C570A7-33DF-2D45-8A96-89A40BB8EB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7377AE-80BD-9CC4-D87D-4E5A381A1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0A906-8625-4F0A-A8A6-416964AB73DB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51A58D-4763-3D15-AB92-F9D8592F0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CB80A5-FFE2-1DCD-E9BF-388A6CF53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4BA4-F964-46BF-A842-960BBD0652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3189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B4F61-E29C-6962-E347-C97382714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AD5215-896C-80F5-C2BE-2AFC7E54D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0A906-8625-4F0A-A8A6-416964AB73DB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A6202E-51A2-7D7A-9859-EC5891A6E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9685B-7046-5F4B-D5DF-2E29DBFB7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4BA4-F964-46BF-A842-960BBD0652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7989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78976B-7BD8-9302-1195-352D3E441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0A906-8625-4F0A-A8A6-416964AB73DB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C9ECF6-5D44-F644-8921-632BFAE6B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2A531-2CCF-6543-772D-8AC3556EE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4BA4-F964-46BF-A842-960BBD0652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9952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D627-A3ED-80C1-8B76-448650FF4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F6C2F-DD6E-9F78-3368-6D02F97CD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900536-ED83-425B-4439-0B0D9D74E9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63A9B7-4475-92AF-EC83-99780755D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0A906-8625-4F0A-A8A6-416964AB73DB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782654-5716-F3D5-952C-0CFCA4900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D47A75-0DCF-D79A-0D19-B261B651E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4BA4-F964-46BF-A842-960BBD0652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0039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8717A-ACE8-7776-9287-FDFDEEF34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228E0C-8CA4-FE79-6CE5-7CC9AFA5FF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840C8F-180D-C2DB-00CC-E4C66DD74D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445CDD-03BB-7229-D0D7-2A4695ECC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0A906-8625-4F0A-A8A6-416964AB73DB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1146C1-709A-0AB4-5A8A-4F5BA8476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6DF813-C6B4-23BC-53F8-C9E50D4D0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14BA4-F964-46BF-A842-960BBD0652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1231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477E6E-5235-815F-A06F-AD3256819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91E69B-B149-1E8A-13D1-8F1BF502C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D7B29-5856-C023-8C0D-00A0C35E54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0A906-8625-4F0A-A8A6-416964AB73DB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B5DBD-76E3-00EF-7001-AB1D263D13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F87A0-64C1-F7CA-DEE9-3226907E28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514BA4-F964-46BF-A842-960BBD0652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737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ctrTitle"/>
          </p:nvPr>
        </p:nvSpPr>
        <p:spPr>
          <a:xfrm>
            <a:off x="3687700" y="2194333"/>
            <a:ext cx="5636000" cy="1909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en-US" sz="5400" b="1" dirty="0"/>
              <a:t>Machine Learning</a:t>
            </a:r>
            <a:br>
              <a:rPr lang="en-US" sz="5400" b="1" dirty="0"/>
            </a:br>
            <a:r>
              <a:rPr lang="en-US" sz="5400" b="1" dirty="0"/>
              <a:t>Premalatha T</a:t>
            </a:r>
            <a:endParaRPr sz="5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CDD85-035E-46B5-9F76-51B3CB605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Data Science/Machine Learning</a:t>
            </a:r>
            <a:endParaRPr lang="en-IN" dirty="0">
              <a:solidFill>
                <a:srgbClr val="002060"/>
              </a:solidFill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32E99EC-7ABC-4B2D-AB27-C19BE0F43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5452" y="1650093"/>
            <a:ext cx="8285752" cy="5034884"/>
          </a:xfrm>
        </p:spPr>
      </p:pic>
    </p:spTree>
    <p:extLst>
      <p:ext uri="{BB962C8B-B14F-4D97-AF65-F5344CB8AC3E}">
        <p14:creationId xmlns:p14="http://schemas.microsoft.com/office/powerpoint/2010/main" val="1483236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 Statement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142A94-0FF7-9E51-238B-80802A67D0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5712" y="1673965"/>
            <a:ext cx="9455307" cy="4774695"/>
          </a:xfrm>
        </p:spPr>
      </p:pic>
    </p:spTree>
    <p:extLst>
      <p:ext uri="{BB962C8B-B14F-4D97-AF65-F5344CB8AC3E}">
        <p14:creationId xmlns:p14="http://schemas.microsoft.com/office/powerpoint/2010/main" val="897490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Analytic Approach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127459-19BF-28B9-0DD8-9342B34E1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5940" y="1650653"/>
            <a:ext cx="8256664" cy="5034324"/>
          </a:xfrm>
        </p:spPr>
      </p:pic>
    </p:spTree>
    <p:extLst>
      <p:ext uri="{BB962C8B-B14F-4D97-AF65-F5344CB8AC3E}">
        <p14:creationId xmlns:p14="http://schemas.microsoft.com/office/powerpoint/2010/main" val="2029212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9606-9FAB-4E5A-8254-C6570E92E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Supervised Learning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A96AB7-397D-708D-26C4-2CB379A5F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259" y="534551"/>
            <a:ext cx="9259611" cy="571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10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B93444-72DC-610A-D7BA-9552B6440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193" y="452111"/>
            <a:ext cx="8378964" cy="595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92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Analytic Approach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7530C5-8992-EAEF-1183-D3452BE4C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0882" y="1787966"/>
            <a:ext cx="9698567" cy="4219753"/>
          </a:xfrm>
        </p:spPr>
      </p:pic>
    </p:spTree>
    <p:extLst>
      <p:ext uri="{BB962C8B-B14F-4D97-AF65-F5344CB8AC3E}">
        <p14:creationId xmlns:p14="http://schemas.microsoft.com/office/powerpoint/2010/main" val="1926275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CF20C8-331C-A68D-6505-ACCFB8268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519" y="394895"/>
            <a:ext cx="8799394" cy="603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66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8B6FF4-282B-48E4-2E47-349E8C0A5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32" y="903856"/>
            <a:ext cx="11270583" cy="448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090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2B4CD3-AE3A-9712-408C-68EA4CC9E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056" y="1587243"/>
            <a:ext cx="9523465" cy="241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724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6FA25D-F59B-EAF1-A394-943A1E7DF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758" y="1026015"/>
            <a:ext cx="8146555" cy="405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16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5C03A-BDF6-F6B0-B50D-13FA2F03B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7327"/>
          </a:xfrm>
        </p:spPr>
        <p:txBody>
          <a:bodyPr/>
          <a:lstStyle/>
          <a:p>
            <a:r>
              <a:rPr lang="en-IN" dirty="0"/>
              <a:t>WHO 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0BFD3-09A2-176B-838F-D9D9C84A2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2452"/>
            <a:ext cx="10515600" cy="4944511"/>
          </a:xfrm>
        </p:spPr>
        <p:txBody>
          <a:bodyPr>
            <a:normAutofit/>
          </a:bodyPr>
          <a:lstStyle/>
          <a:p>
            <a:r>
              <a:rPr lang="en-IN" dirty="0"/>
              <a:t>LinkedIn: https://www.linkedin.com/in/latha-t-k-b21018128/</a:t>
            </a: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Data Science ,AIML</a:t>
            </a: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Data Analysis ,</a:t>
            </a:r>
            <a:r>
              <a:rPr lang="en-IN" b="0" i="0" dirty="0" err="1">
                <a:effectLst/>
                <a:latin typeface="-apple-system"/>
              </a:rPr>
              <a:t>SQL,Pyspark</a:t>
            </a:r>
            <a:endParaRPr lang="en-IN" b="0" i="0" dirty="0">
              <a:effectLst/>
              <a:latin typeface="-apple-system"/>
            </a:endParaRP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Data Visualization ,</a:t>
            </a:r>
            <a:r>
              <a:rPr lang="en-IN" b="0" i="0" dirty="0" err="1">
                <a:effectLst/>
                <a:latin typeface="-apple-system"/>
              </a:rPr>
              <a:t>PowerBI,Tableau</a:t>
            </a:r>
            <a:endParaRPr lang="en-IN" b="0" i="0" dirty="0">
              <a:effectLst/>
              <a:latin typeface="-apple-system"/>
            </a:endParaRP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Natural Language Processing (NLP) </a:t>
            </a: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Computer Vision</a:t>
            </a:r>
          </a:p>
          <a:p>
            <a:pPr algn="l" fontAlgn="auto"/>
            <a:r>
              <a:rPr lang="en-IN" dirty="0">
                <a:latin typeface="-apple-system"/>
              </a:rPr>
              <a:t>Generative </a:t>
            </a:r>
            <a:r>
              <a:rPr lang="en-IN" dirty="0" err="1">
                <a:latin typeface="-apple-system"/>
              </a:rPr>
              <a:t>AI,Prompt</a:t>
            </a:r>
            <a:r>
              <a:rPr lang="en-IN" dirty="0">
                <a:latin typeface="-apple-system"/>
              </a:rPr>
              <a:t> Engineering</a:t>
            </a:r>
          </a:p>
          <a:p>
            <a:pPr algn="l" fontAlgn="auto"/>
            <a:r>
              <a:rPr lang="en-IN" b="0" i="0" dirty="0" err="1">
                <a:effectLst/>
                <a:latin typeface="-apple-system"/>
              </a:rPr>
              <a:t>BigData</a:t>
            </a:r>
            <a:r>
              <a:rPr lang="en-IN" b="0" i="0" dirty="0">
                <a:effectLst/>
                <a:latin typeface="-apple-system"/>
              </a:rPr>
              <a:t> and Data Engineering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F5BF6F-44AF-67E7-69EF-BC21F5AE9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2907" y="2295938"/>
            <a:ext cx="3332332" cy="273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01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76DD53-1737-E4D0-D8A1-6C478C943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21" y="1082348"/>
            <a:ext cx="9842194" cy="365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25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58BFB5-22A8-4255-2494-BE7B955F6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544" y="1805078"/>
            <a:ext cx="9207170" cy="276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18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6E3F4B-CA79-0C74-73E1-5F94F45EC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015" y="1199427"/>
            <a:ext cx="8349969" cy="445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8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1C12D9-ED65-C15E-6458-E699FFDCF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39" y="1228418"/>
            <a:ext cx="10544530" cy="313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29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46E317-BF78-5983-A542-BABE17241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55" y="1789043"/>
            <a:ext cx="10140078" cy="353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218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D76462-BD7B-DC26-AE6E-3D77675D1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07" y="704471"/>
            <a:ext cx="9107031" cy="437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84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DE0F7D-BDA1-D37B-103E-D03D45DA6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624" y="1146937"/>
            <a:ext cx="9037706" cy="380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013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39FC50-6560-F23D-5E21-9E9D60F2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421" y="997659"/>
            <a:ext cx="7462348" cy="414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99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753CF7-F088-CB59-9CBC-AF559C9A58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    Questions ????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E2A523-8334-8BD0-3C86-B36EEF4E28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8903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63A5-C44B-493D-9AA4-15D22816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C6F83-3478-46A4-A368-DCEFA6683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What is ML,DL and AI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Steps in a ML Project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ML Techniques and Tools</a:t>
            </a:r>
          </a:p>
          <a:p>
            <a:pPr marL="0" indent="0">
              <a:lnSpc>
                <a:spcPct val="150000"/>
              </a:lnSpc>
              <a:buNone/>
            </a:pPr>
            <a:br>
              <a:rPr lang="en-US" sz="3200" dirty="0">
                <a:latin typeface="Algerian" panose="04020705040A02060702" pitchFamily="82" charset="0"/>
              </a:rPr>
            </a:br>
            <a:endParaRPr lang="en-IN" sz="3200" dirty="0">
              <a:latin typeface="Algerian" panose="04020705040A02060702" pitchFamily="82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IN" sz="32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683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1D9FF-095D-309D-EACA-8E0C790DF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61A1C-FD52-2F83-BF3B-94E65BB39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Information and Noise(Insignificant information)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ML ,DS,AI-&gt; Extract information(Exclude noise)</a:t>
            </a:r>
          </a:p>
        </p:txBody>
      </p:sp>
    </p:spTree>
    <p:extLst>
      <p:ext uri="{BB962C8B-B14F-4D97-AF65-F5344CB8AC3E}">
        <p14:creationId xmlns:p14="http://schemas.microsoft.com/office/powerpoint/2010/main" val="1179093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AD59A5-BF47-136D-1090-6A84AEE10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529" y="241637"/>
            <a:ext cx="6098031" cy="4071944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95BC0EE-D2C1-9A84-504D-8736DD18F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121" y="4313581"/>
            <a:ext cx="7119533" cy="243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1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C6A97E-6ADE-2792-1E91-5E6F32BDA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835" y="365126"/>
            <a:ext cx="5703875" cy="400965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FBE9A3-F82E-CAF3-5DED-9119B8141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094" y="365126"/>
            <a:ext cx="5145071" cy="2855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B7D31B-578C-94BF-063F-154722C54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792" y="4318950"/>
            <a:ext cx="7404651" cy="251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E84EF3-16DB-2172-4BB4-53469314A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591" y="186488"/>
            <a:ext cx="4718809" cy="31613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0E8227-8E3A-A013-D46F-6497070CE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4" y="230231"/>
            <a:ext cx="4718808" cy="31219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73A82C-17FE-B2AB-1C35-ADDA4FACD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8131" y="198190"/>
            <a:ext cx="2149129" cy="3230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DCC2D2-D532-9CAE-4248-E07E3DA91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101" y="3688751"/>
            <a:ext cx="4556293" cy="29827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98A9D6-98EA-52E6-C16A-AE6D4A3F5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3608" y="3631151"/>
            <a:ext cx="4556291" cy="300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81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7670CD-3742-C7EA-E98D-37041A35F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099" y="1128391"/>
            <a:ext cx="8973802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34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1B2BE6-0A45-41B7-B6C7-996E916DE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68" y="862094"/>
            <a:ext cx="10543264" cy="513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35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112</Words>
  <Application>Microsoft Office PowerPoint</Application>
  <PresentationFormat>Widescreen</PresentationFormat>
  <Paragraphs>28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Algerian</vt:lpstr>
      <vt:lpstr>-apple-system</vt:lpstr>
      <vt:lpstr>Arial</vt:lpstr>
      <vt:lpstr>Calibri</vt:lpstr>
      <vt:lpstr>Calibri Light</vt:lpstr>
      <vt:lpstr>Times New Roman</vt:lpstr>
      <vt:lpstr>Wingdings</vt:lpstr>
      <vt:lpstr>Office Theme</vt:lpstr>
      <vt:lpstr>Machine Learning Premalatha T</vt:lpstr>
      <vt:lpstr>WHO  AM I?</vt:lpstr>
      <vt:lpstr>Agenda</vt:lpstr>
      <vt:lpstr>Data?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Science/Machine Learning</vt:lpstr>
      <vt:lpstr>Problem Statement</vt:lpstr>
      <vt:lpstr>Analytic Approach</vt:lpstr>
      <vt:lpstr>Supervised Learning</vt:lpstr>
      <vt:lpstr>PowerPoint Presentation</vt:lpstr>
      <vt:lpstr>Analytic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Latha T K</dc:creator>
  <cp:lastModifiedBy>Latha T K</cp:lastModifiedBy>
  <cp:revision>1</cp:revision>
  <dcterms:created xsi:type="dcterms:W3CDTF">2025-08-04T03:07:53Z</dcterms:created>
  <dcterms:modified xsi:type="dcterms:W3CDTF">2025-08-04T03:11:01Z</dcterms:modified>
</cp:coreProperties>
</file>